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1" r:id="rId2"/>
    <p:sldId id="292" r:id="rId3"/>
    <p:sldId id="257" r:id="rId4"/>
    <p:sldId id="258" r:id="rId5"/>
    <p:sldId id="259" r:id="rId6"/>
    <p:sldId id="287" r:id="rId7"/>
    <p:sldId id="288" r:id="rId8"/>
    <p:sldId id="289" r:id="rId9"/>
    <p:sldId id="290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7" r:id="rId27"/>
    <p:sldId id="278" r:id="rId28"/>
    <p:sldId id="279" r:id="rId29"/>
    <p:sldId id="280" r:id="rId30"/>
    <p:sldId id="281" r:id="rId31"/>
    <p:sldId id="276" r:id="rId32"/>
    <p:sldId id="282" r:id="rId33"/>
    <p:sldId id="283" r:id="rId34"/>
    <p:sldId id="284" r:id="rId35"/>
    <p:sldId id="285" r:id="rId36"/>
    <p:sldId id="286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6798" y="2359406"/>
            <a:ext cx="8620156" cy="1569660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Mechanics of Materials</a:t>
            </a:r>
          </a:p>
          <a:p>
            <a:pPr algn="ctr"/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Strength of Materials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5157629"/>
            <a:ext cx="8786842" cy="1200329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/>
              <a:t>Mechanics of Materials: by </a:t>
            </a:r>
            <a:r>
              <a:rPr lang="en-US" sz="2400" b="1" dirty="0" err="1" smtClean="0"/>
              <a:t>R.C.Hibbeler</a:t>
            </a:r>
            <a:r>
              <a:rPr lang="en-US" sz="2400" b="1" dirty="0" smtClean="0"/>
              <a:t>.</a:t>
            </a:r>
          </a:p>
          <a:p>
            <a:pPr algn="l" rtl="0"/>
            <a:r>
              <a:rPr lang="en-US" sz="2400" b="1" dirty="0" smtClean="0"/>
              <a:t>Strength of Materials: by Andrew </a:t>
            </a:r>
            <a:r>
              <a:rPr lang="en-US" sz="2400" b="1" dirty="0" err="1" smtClean="0"/>
              <a:t>Pytel</a:t>
            </a:r>
            <a:r>
              <a:rPr lang="en-US" sz="2400" b="1" dirty="0" smtClean="0"/>
              <a:t> and Ferdinand L. Singer.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86710" y="285728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428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Second 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**Mechanics of Material**</a:t>
            </a:r>
          </a:p>
        </p:txBody>
      </p:sp>
    </p:spTree>
    <p:extLst>
      <p:ext uri="{BB962C8B-B14F-4D97-AF65-F5344CB8AC3E}">
        <p14:creationId xmlns:p14="http://schemas.microsoft.com/office/powerpoint/2010/main" val="313875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76200"/>
            <a:ext cx="5638800" cy="676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0"/>
            <a:ext cx="55626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0"/>
            <a:ext cx="6096000" cy="678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0"/>
            <a:ext cx="5329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-6927"/>
            <a:ext cx="5562600" cy="689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0"/>
            <a:ext cx="5410200" cy="689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-36576"/>
            <a:ext cx="5405438" cy="689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0"/>
            <a:ext cx="5410200" cy="678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0"/>
            <a:ext cx="57150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0"/>
            <a:ext cx="5715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692696"/>
            <a:ext cx="7848600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 </a:t>
            </a:r>
            <a:r>
              <a:rPr lang="en-US" sz="8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19</a:t>
            </a:r>
            <a:endParaRPr lang="en-US" sz="8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endParaRPr lang="en-US" sz="8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en-US" sz="72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Deflection of Beams and Shafts</a:t>
            </a:r>
            <a:endParaRPr lang="en-US" sz="7200" b="1" u="sng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1806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0"/>
            <a:ext cx="6019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0"/>
            <a:ext cx="6019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0"/>
            <a:ext cx="66294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6248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-6927"/>
            <a:ext cx="5867400" cy="6864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609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0"/>
            <a:ext cx="5791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0"/>
            <a:ext cx="609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6248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2"/>
          <a:srcRect l="-1299" t="1087" r="1299" b="-1087"/>
          <a:stretch/>
        </p:blipFill>
        <p:spPr bwMode="auto">
          <a:xfrm>
            <a:off x="1752600" y="76200"/>
            <a:ext cx="5867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839200" cy="661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0"/>
            <a:ext cx="701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0"/>
            <a:ext cx="609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-13855"/>
            <a:ext cx="5867400" cy="687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6927"/>
            <a:ext cx="5867400" cy="685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0"/>
            <a:ext cx="5638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0782"/>
            <a:ext cx="5943600" cy="683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0"/>
            <a:ext cx="5562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57275"/>
            <a:ext cx="914400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99" y="381000"/>
            <a:ext cx="8290721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8650"/>
            <a:ext cx="914400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823912"/>
            <a:ext cx="9144000" cy="519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50" y="790575"/>
            <a:ext cx="872490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/>
          <a:srcRect t="6959" b="7209"/>
          <a:stretch>
            <a:fillRect/>
          </a:stretch>
        </p:blipFill>
        <p:spPr bwMode="auto">
          <a:xfrm>
            <a:off x="990600" y="76199"/>
            <a:ext cx="7086600" cy="6655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</TotalTime>
  <Words>57</Words>
  <Application>Microsoft Office PowerPoint</Application>
  <PresentationFormat>On-screen Show (4:3)</PresentationFormat>
  <Paragraphs>14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Aharoni</vt:lpstr>
      <vt:lpstr>Calibri</vt:lpstr>
      <vt:lpstr>Constantia</vt:lpstr>
      <vt:lpstr>Garamond</vt:lpstr>
      <vt:lpstr>Times New Roman</vt:lpstr>
      <vt:lpstr>Wingdings 2</vt:lpstr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mom</cp:lastModifiedBy>
  <cp:revision>11</cp:revision>
  <dcterms:created xsi:type="dcterms:W3CDTF">2006-08-16T00:00:00Z</dcterms:created>
  <dcterms:modified xsi:type="dcterms:W3CDTF">2017-12-17T17:18:04Z</dcterms:modified>
</cp:coreProperties>
</file>